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71D59-6A2A-4AE9-AD10-65822689512E}" type="datetimeFigureOut">
              <a:rPr lang="en-US" smtClean="0"/>
              <a:t>10/20/2014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AC96A-F9A0-4039-9B37-95860E76ABE7}" type="slidenum">
              <a:rPr lang="en-US" smtClean="0"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71D59-6A2A-4AE9-AD10-65822689512E}" type="datetimeFigureOut">
              <a:rPr lang="en-US" smtClean="0"/>
              <a:t>10/20/2014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AC96A-F9A0-4039-9B37-95860E76ABE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71D59-6A2A-4AE9-AD10-65822689512E}" type="datetimeFigureOut">
              <a:rPr lang="en-US" smtClean="0"/>
              <a:t>10/20/2014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AC96A-F9A0-4039-9B37-95860E76ABE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71D59-6A2A-4AE9-AD10-65822689512E}" type="datetimeFigureOut">
              <a:rPr lang="en-US" smtClean="0"/>
              <a:t>10/20/2014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AC96A-F9A0-4039-9B37-95860E76ABE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71D59-6A2A-4AE9-AD10-65822689512E}" type="datetimeFigureOut">
              <a:rPr lang="en-US" smtClean="0"/>
              <a:t>10/20/2014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06CAC96A-F9A0-4039-9B37-95860E76ABE7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71D59-6A2A-4AE9-AD10-65822689512E}" type="datetimeFigureOut">
              <a:rPr lang="en-US" smtClean="0"/>
              <a:t>10/20/2014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AC96A-F9A0-4039-9B37-95860E76ABE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71D59-6A2A-4AE9-AD10-65822689512E}" type="datetimeFigureOut">
              <a:rPr lang="en-US" smtClean="0"/>
              <a:t>10/20/2014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AC96A-F9A0-4039-9B37-95860E76ABE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71D59-6A2A-4AE9-AD10-65822689512E}" type="datetimeFigureOut">
              <a:rPr lang="en-US" smtClean="0"/>
              <a:t>10/20/2014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AC96A-F9A0-4039-9B37-95860E76ABE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71D59-6A2A-4AE9-AD10-65822689512E}" type="datetimeFigureOut">
              <a:rPr lang="en-US" smtClean="0"/>
              <a:t>10/20/2014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AC96A-F9A0-4039-9B37-95860E76ABE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71D59-6A2A-4AE9-AD10-65822689512E}" type="datetimeFigureOut">
              <a:rPr lang="en-US" smtClean="0"/>
              <a:t>10/20/2014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AC96A-F9A0-4039-9B37-95860E76ABE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71D59-6A2A-4AE9-AD10-65822689512E}" type="datetimeFigureOut">
              <a:rPr lang="en-US" smtClean="0"/>
              <a:t>10/20/2014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AC96A-F9A0-4039-9B37-95860E76ABE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DC971D59-6A2A-4AE9-AD10-65822689512E}" type="datetimeFigureOut">
              <a:rPr lang="en-US" smtClean="0"/>
              <a:t>10/20/2014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06CAC96A-F9A0-4039-9B37-95860E76ABE7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1600200"/>
            <a:ext cx="8229600" cy="1828800"/>
          </a:xfrm>
        </p:spPr>
        <p:txBody>
          <a:bodyPr/>
          <a:lstStyle/>
          <a:p>
            <a:r>
              <a:rPr lang="en-US" dirty="0"/>
              <a:t>National Council for History Education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876800"/>
            <a:ext cx="6400800" cy="1752600"/>
          </a:xfrm>
        </p:spPr>
        <p:txBody>
          <a:bodyPr>
            <a:normAutofit fontScale="92500" lnSpcReduction="20000"/>
          </a:bodyPr>
          <a:lstStyle/>
          <a:p>
            <a:pPr algn="r"/>
            <a:endParaRPr lang="en-US" dirty="0" smtClean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r"/>
            <a:r>
              <a:rPr lang="en-US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Tom</a:t>
            </a:r>
          </a:p>
          <a:p>
            <a:pPr algn="r"/>
            <a:r>
              <a:rPr lang="en-US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Alexis</a:t>
            </a:r>
          </a:p>
          <a:p>
            <a:pPr algn="r"/>
            <a:r>
              <a:rPr lang="en-US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Chris</a:t>
            </a:r>
            <a:endParaRPr lang="en-US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067370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HISTORY INVOLVES MULTIPLE ACTIVITIES AND PURPOSES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Negotiate a complex, often uncertain and ambiguous world, equipped with the appreciation for multiple perspectives</a:t>
            </a:r>
          </a:p>
        </p:txBody>
      </p:sp>
    </p:spTree>
    <p:extLst>
      <p:ext uri="{BB962C8B-B14F-4D97-AF65-F5344CB8AC3E}">
        <p14:creationId xmlns:p14="http://schemas.microsoft.com/office/powerpoint/2010/main" val="13434878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HISTORY HELPS US PICTURE POSSIBLE FUTURES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Grasp the significance of the past in shaping the </a:t>
            </a:r>
            <a:r>
              <a:rPr lang="en-US" dirty="0" smtClean="0"/>
              <a:t>present</a:t>
            </a:r>
          </a:p>
          <a:p>
            <a:r>
              <a:rPr lang="en-US" dirty="0"/>
              <a:t>Understand the impact made by individuals, groups and institutions at local, national and global levels both in effecting change and in ensuring continuity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7225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HISTORY IS ABOUT SIGNIFICANT THEMES AND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Engage in patient reflection and constant reexamination of the past and present</a:t>
            </a:r>
            <a:r>
              <a:rPr lang="en-US" dirty="0" smtClean="0"/>
              <a:t>.</a:t>
            </a:r>
          </a:p>
          <a:p>
            <a:r>
              <a:rPr lang="en-US" dirty="0"/>
              <a:t>Read widely and critically </a:t>
            </a:r>
            <a:r>
              <a:rPr lang="en-US" dirty="0" smtClean="0"/>
              <a:t>by</a:t>
            </a:r>
          </a:p>
          <a:p>
            <a:pPr lvl="1"/>
            <a:r>
              <a:rPr lang="en-US" dirty="0" smtClean="0"/>
              <a:t>Examining</a:t>
            </a:r>
            <a:r>
              <a:rPr lang="en-US" dirty="0"/>
              <a:t>, interpreting and contextualizing primary source documents, focusing on authorship, purpose and intended audience of each </a:t>
            </a:r>
            <a:r>
              <a:rPr lang="en-US" dirty="0" smtClean="0"/>
              <a:t>source</a:t>
            </a:r>
          </a:p>
          <a:p>
            <a:pPr lvl="1"/>
            <a:r>
              <a:rPr lang="en-US" dirty="0" smtClean="0"/>
              <a:t>Identifying </a:t>
            </a:r>
            <a:r>
              <a:rPr lang="en-US" dirty="0"/>
              <a:t>and comparing historical interpretations from a variety of secondary </a:t>
            </a:r>
            <a:r>
              <a:rPr lang="en-US" dirty="0" smtClean="0"/>
              <a:t>sources</a:t>
            </a:r>
          </a:p>
          <a:p>
            <a:pPr lvl="1"/>
            <a:r>
              <a:rPr lang="en-US" dirty="0" smtClean="0"/>
              <a:t>Utilizing </a:t>
            </a:r>
            <a:r>
              <a:rPr lang="en-US" dirty="0"/>
              <a:t>broader understanding to discern subtext in both primary and secondary sources.</a:t>
            </a:r>
          </a:p>
        </p:txBody>
      </p:sp>
    </p:spTree>
    <p:extLst>
      <p:ext uri="{BB962C8B-B14F-4D97-AF65-F5344CB8AC3E}">
        <p14:creationId xmlns:p14="http://schemas.microsoft.com/office/powerpoint/2010/main" val="14225779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HISTORY IS INTERPRETIVE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Read critically, to discern differences between evidence and assertion and to frame useful and appropriate questions about the </a:t>
            </a:r>
            <a:r>
              <a:rPr lang="en-US" dirty="0" smtClean="0"/>
              <a:t>past</a:t>
            </a:r>
          </a:p>
          <a:p>
            <a:r>
              <a:rPr lang="en-US" dirty="0"/>
              <a:t>Perceive past events and issues as they might have been experienced by the people of the time, with historical empathy rather than present-mindedness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11337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HISTORY IS EXPLAINED THROUGH NARRATIVES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Recognize that history is an evolving narrative constructed from available sources, cogent inferences and changing interpretations</a:t>
            </a:r>
          </a:p>
        </p:txBody>
      </p:sp>
    </p:spTree>
    <p:extLst>
      <p:ext uri="{BB962C8B-B14F-4D97-AF65-F5344CB8AC3E}">
        <p14:creationId xmlns:p14="http://schemas.microsoft.com/office/powerpoint/2010/main" val="23619837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HISTORY IS MORE THAN POLITICS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Appreciate the diversity of cultures and variety of historical contexts, as well as to distinguish elements of our shared </a:t>
            </a:r>
            <a:r>
              <a:rPr lang="en-US" dirty="0" smtClean="0"/>
              <a:t>humanity</a:t>
            </a:r>
          </a:p>
        </p:txBody>
      </p:sp>
    </p:spTree>
    <p:extLst>
      <p:ext uri="{BB962C8B-B14F-4D97-AF65-F5344CB8AC3E}">
        <p14:creationId xmlns:p14="http://schemas.microsoft.com/office/powerpoint/2010/main" val="3515058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HISTORY IS CONTROVERSIAL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Interrogate texts and artifacts, posing questions about the past that foster informed discussion, reasoned debate and evidence-based interpretation</a:t>
            </a:r>
          </a:p>
        </p:txBody>
      </p:sp>
    </p:spTree>
    <p:extLst>
      <p:ext uri="{BB962C8B-B14F-4D97-AF65-F5344CB8AC3E}">
        <p14:creationId xmlns:p14="http://schemas.microsoft.com/office/powerpoint/2010/main" val="41129191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GOAL OF HISTORY EDUCATION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Realize that all individuals are decision makers, but that personal and public choices are often restricted by time, place and circumstance</a:t>
            </a:r>
          </a:p>
        </p:txBody>
      </p:sp>
    </p:spTree>
    <p:extLst>
      <p:ext uri="{BB962C8B-B14F-4D97-AF65-F5344CB8AC3E}">
        <p14:creationId xmlns:p14="http://schemas.microsoft.com/office/powerpoint/2010/main" val="155150928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29</TotalTime>
  <Words>287</Words>
  <Application>Microsoft Office PowerPoint</Application>
  <PresentationFormat>On-screen Show (4:3)</PresentationFormat>
  <Paragraphs>27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Apex</vt:lpstr>
      <vt:lpstr>National Council for History Education</vt:lpstr>
      <vt:lpstr>HISTORY INVOLVES MULTIPLE ACTIVITIES AND PURPOSES</vt:lpstr>
      <vt:lpstr>HISTORY HELPS US PICTURE POSSIBLE FUTURES</vt:lpstr>
      <vt:lpstr>HISTORY IS ABOUT SIGNIFICANT THEMES AND QUESTIONS</vt:lpstr>
      <vt:lpstr>HISTORY IS INTERPRETIVE</vt:lpstr>
      <vt:lpstr>HISTORY IS EXPLAINED THROUGH NARRATIVES</vt:lpstr>
      <vt:lpstr>HISTORY IS MORE THAN POLITICS</vt:lpstr>
      <vt:lpstr>HISTORY IS CONTROVERSIAL</vt:lpstr>
      <vt:lpstr>THE GOAL OF HISTORY EDUCATION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National Council for History Education</dc:title>
  <dc:creator>Student</dc:creator>
  <cp:lastModifiedBy>Student</cp:lastModifiedBy>
  <cp:revision>3</cp:revision>
  <dcterms:created xsi:type="dcterms:W3CDTF">2014-10-20T09:27:49Z</dcterms:created>
  <dcterms:modified xsi:type="dcterms:W3CDTF">2014-10-20T09:56:56Z</dcterms:modified>
</cp:coreProperties>
</file>